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DM Sans" pitchFamily="2" charset="0"/>
      <p:regular r:id="rId14"/>
    </p:embeddedFont>
    <p:embeddedFont>
      <p:font typeface="Libre Baskerville" panose="020000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2999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DF063-9975-9F1B-4DF6-E73E015DC6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040E42-CB03-80B3-7B8F-3D05535FA7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4A6B8-7566-C850-784C-13A6E0DE6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BB3DA-C068-D1EB-5AF1-E5E8BFB00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2A1E4-E0DD-2A33-8966-B7E91DC57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043949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405CE-202D-2652-7B78-43951084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D36DA0-43C0-A0C8-7529-5C4179D4DB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32449-6980-856A-E0FA-FCD69BFB5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4E5FE-1E52-B1A0-179E-7FB99A7C4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199DB-8B00-F96A-7CA0-06D6413C7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230125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320550-5A48-AE70-421A-FCE87613DF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CE61C4-540D-31A1-70E4-67887FF400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A4EC8-1B31-DA6D-D321-575C53688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EA57F-9A06-5AB5-FD79-0AD306694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2F993-C3E6-EA56-31BF-4F5E3C215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06641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83114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3906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46790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7963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63273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98383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12468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9792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6A852-5C64-500B-0196-D355912DB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AB2C4-0FFF-AE12-B31E-77D5EC57D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5CB21-0017-5E13-F91F-83B3EE0CE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9700D-49E8-1753-9228-E2D5FD77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D64DE-23CA-A559-3A55-30996F97B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94426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448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2753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3BDDB-0B28-43B0-D46D-18AF1D9D8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8C212-66E1-9667-19E6-394544419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F474F-EE56-1FD6-2E5A-A759EC9B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5DC54-7ADE-E11A-873B-80921617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D5DBC0-045B-5AD5-727B-E33F88E6C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360390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7EF49-3BED-E581-832D-5235870A4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3011F-4FDA-E4B8-D245-F1DD66BC6C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698DE7-8717-E7B1-0641-156A6BA8B4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66086-0ED1-9F0E-23BD-4A3FF365D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70C78-8BAB-2DAB-1330-D448B0A90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0A401-1A2D-2D95-0DE6-F655C7651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152996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777F1-CADA-76EF-9DA3-E57F52FB1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73DB5-61B0-AA17-6552-B7E8A2B7D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D0720-B9BA-03A6-5504-7695AA1039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6F6A3D-0AF9-AFCA-A609-69CB01A85F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68F530-5F59-9D2E-9693-83C6320C3C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04F033-1AB4-F514-35A5-BD5C1AEEE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800400-1344-841A-D838-C1FE32F75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7EF8A2-3F2E-6A1E-4570-1E34154C5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137048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CDE6-5963-E2E1-259F-2CBA9462F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6FA038-C956-A481-7274-0506E3E54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0F0CBA-1A12-683E-DA2B-0FD65A3C9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0E5432-885A-76E9-CD90-C2DCED2E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18244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A5FD8C-08E5-ECE7-C524-CD9276AA0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D5F21F-6336-387A-C0AA-3B71E9FA1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C06149-C806-9840-B32D-2037D3F51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833786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E3B30-2B3A-DA1E-C348-0B74766AA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DA062-38FC-8D9E-B1AD-EE404DA2B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C5C0B-E1E2-B9E1-0D2B-5B79C8BA07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830E02-CCA5-BD6C-F0F9-3EA2823D2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BEEC11-D1C8-1B5F-B238-2D28C8CAC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5AB11-0363-AA62-0C69-6DD801035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67038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24B23-FE04-52E1-59D9-9EB56F7E7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AB7248-3560-9967-ECC6-CECAB5B122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14931-DB1D-56F2-E068-B30A6AA19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24FA4-69C1-7709-A528-8C9C497B7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33FC7-538D-CE7B-B439-4E7B48DAD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78638E-3FD6-8061-0269-5D5D736CC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32939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FABF4F-C14F-27CA-ACBE-EE160D2D6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3EEF0-F10B-9B7E-1337-28DD27DE2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E1705-06E9-AB5C-FB19-DFCAC6E1A6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66A92B-C8AD-4D1F-9ABC-99BA8E4EC4D5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81D44-5435-D574-22B8-D0FBFA9344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4DD50-86F7-D5F6-7FA6-EC241DFE51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288C12-56E5-4424-A276-42706313EA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6323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3F5CA5-739A-3167-D065-E9EA347C4037}"/>
              </a:ext>
            </a:extLst>
          </p:cNvPr>
          <p:cNvSpPr txBox="1"/>
          <p:nvPr/>
        </p:nvSpPr>
        <p:spPr>
          <a:xfrm>
            <a:off x="4895386" y="144966"/>
            <a:ext cx="4839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u="sng" dirty="0">
                <a:solidFill>
                  <a:schemeClr val="accent4">
                    <a:lumMod val="50000"/>
                  </a:schemeClr>
                </a:solidFill>
              </a:rPr>
              <a:t>POWER BI DASHBOARD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B5D9C4-FC97-3CF3-74B9-86B1EB711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113" y="791297"/>
            <a:ext cx="12772735" cy="701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36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Words>280</Words>
  <Application>Microsoft Office PowerPoint</Application>
  <PresentationFormat>Custom</PresentationFormat>
  <Paragraphs>99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 Light</vt:lpstr>
      <vt:lpstr>Libre Baskerville Light</vt:lpstr>
      <vt:lpstr>DM Sans</vt:lpstr>
      <vt:lpstr>Calibri</vt:lpstr>
      <vt:lpstr>Libre Baskerville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RITISH SUBUDHI</dc:creator>
  <cp:lastModifiedBy>RITISH SUBUDHI</cp:lastModifiedBy>
  <cp:revision>2</cp:revision>
  <dcterms:created xsi:type="dcterms:W3CDTF">2025-10-14T02:52:14Z</dcterms:created>
  <dcterms:modified xsi:type="dcterms:W3CDTF">2025-12-19T19:18:09Z</dcterms:modified>
</cp:coreProperties>
</file>